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07624072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апреля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31166590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8-13 м/с. Температура воздуха ночью 12-14, днем 28-30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северо-восточный 8-13 м/с. 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14385</TotalTime>
  <Words>606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4052</cp:revision>
  <cp:lastPrinted>2021-07-01T03:56:27Z</cp:lastPrinted>
  <dcterms:created xsi:type="dcterms:W3CDTF">2018-03-27T06:03:00Z</dcterms:created>
  <dcterms:modified xsi:type="dcterms:W3CDTF">2026-04-28T07:49:02Z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